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3" r:id="rId15"/>
    <p:sldId id="274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C683B-4022-4045-8347-31A1EF56ABFF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6270-0EDA-4EF4-970C-CBBE34DABE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C683B-4022-4045-8347-31A1EF56ABFF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6270-0EDA-4EF4-970C-CBBE34DABE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C683B-4022-4045-8347-31A1EF56ABFF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6270-0EDA-4EF4-970C-CBBE34DABE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C683B-4022-4045-8347-31A1EF56ABFF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6270-0EDA-4EF4-970C-CBBE34DABE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C683B-4022-4045-8347-31A1EF56ABFF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6270-0EDA-4EF4-970C-CBBE34DABE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C683B-4022-4045-8347-31A1EF56ABFF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6270-0EDA-4EF4-970C-CBBE34DABE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C683B-4022-4045-8347-31A1EF56ABFF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6270-0EDA-4EF4-970C-CBBE34DABE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C683B-4022-4045-8347-31A1EF56ABFF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6270-0EDA-4EF4-970C-CBBE34DABE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C683B-4022-4045-8347-31A1EF56ABFF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6270-0EDA-4EF4-970C-CBBE34DABE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C683B-4022-4045-8347-31A1EF56ABFF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6270-0EDA-4EF4-970C-CBBE34DABE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C683B-4022-4045-8347-31A1EF56ABFF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6270-0EDA-4EF4-970C-CBBE34DABE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C683B-4022-4045-8347-31A1EF56ABFF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C6270-0EDA-4EF4-970C-CBBE34DABEC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5528" t="14388" r="5232" b="10791"/>
          <a:stretch>
            <a:fillRect/>
          </a:stretch>
        </p:blipFill>
        <p:spPr bwMode="auto">
          <a:xfrm>
            <a:off x="304800" y="609600"/>
            <a:ext cx="8610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667000" y="228600"/>
            <a:ext cx="3466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Soil boring locations in green 2010 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t="33573" b="35731"/>
          <a:stretch>
            <a:fillRect/>
          </a:stretch>
        </p:blipFill>
        <p:spPr bwMode="auto">
          <a:xfrm>
            <a:off x="0" y="2286000"/>
            <a:ext cx="96488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438400" y="1524000"/>
            <a:ext cx="3418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starts the latest report 2012 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l="6318" t="35492" r="8391"/>
          <a:stretch>
            <a:fillRect/>
          </a:stretch>
        </p:blipFill>
        <p:spPr bwMode="auto">
          <a:xfrm>
            <a:off x="304800" y="228600"/>
            <a:ext cx="8229600" cy="626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l="40276" t="23981"/>
          <a:stretch>
            <a:fillRect/>
          </a:stretch>
        </p:blipFill>
        <p:spPr bwMode="auto">
          <a:xfrm>
            <a:off x="762000" y="609600"/>
            <a:ext cx="5762625" cy="603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l="3949" t="15348" b="7914"/>
          <a:stretch>
            <a:fillRect/>
          </a:stretch>
        </p:blipFill>
        <p:spPr bwMode="auto">
          <a:xfrm>
            <a:off x="-123825" y="381000"/>
            <a:ext cx="9267825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Arrow Connector 3"/>
          <p:cNvCxnSpPr/>
          <p:nvPr/>
        </p:nvCxnSpPr>
        <p:spPr>
          <a:xfrm flipV="1">
            <a:off x="8382000" y="2895600"/>
            <a:ext cx="3810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7806" t="25000" r="11181" b="19000"/>
          <a:stretch>
            <a:fillRect/>
          </a:stretch>
        </p:blipFill>
        <p:spPr bwMode="auto">
          <a:xfrm>
            <a:off x="838200" y="1066800"/>
            <a:ext cx="6705601" cy="4034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733800" y="304800"/>
            <a:ext cx="49049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 WOOTEN purchased #22  and wants to request </a:t>
            </a:r>
          </a:p>
          <a:p>
            <a:r>
              <a:rPr lang="en-US" dirty="0" smtClean="0"/>
              <a:t>Industrial use on zoned residential/</a:t>
            </a:r>
            <a:r>
              <a:rPr lang="en-US" dirty="0" err="1" smtClean="0"/>
              <a:t>agr</a:t>
            </a:r>
            <a:r>
              <a:rPr lang="en-US" dirty="0" smtClean="0"/>
              <a:t>  property 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28600" y="914400"/>
          <a:ext cx="7543800" cy="594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Acrobat Document" r:id="rId3" imgW="5800649" imgH="7495946" progId="AcroExch.Document.7">
                  <p:embed/>
                </p:oleObj>
              </mc:Choice>
              <mc:Fallback>
                <p:oleObj name="Acrobat Document" r:id="rId3" imgW="5800649" imgH="7495946" progId="AcroExch.Document.7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914400"/>
                        <a:ext cx="7543800" cy="594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H="1">
            <a:off x="4953000" y="3657600"/>
            <a:ext cx="533400" cy="609600"/>
          </a:xfrm>
          <a:prstGeom prst="straightConnector1">
            <a:avLst/>
          </a:prstGeom>
          <a:ln w="920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5943600" y="762000"/>
            <a:ext cx="1219200" cy="3048000"/>
          </a:xfrm>
          <a:prstGeom prst="straightConnector1">
            <a:avLst/>
          </a:prstGeom>
          <a:ln w="920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943600" y="609600"/>
            <a:ext cx="3092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  ST Wooten 50 gallon/min</a:t>
            </a:r>
          </a:p>
          <a:p>
            <a:r>
              <a:rPr lang="en-US" dirty="0" smtClean="0"/>
              <a:t>       water supply well !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657600" y="41910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Stream TCE exceeded 2B std 5/22 X sampled 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 l="14215" t="25899"/>
          <a:stretch>
            <a:fillRect/>
          </a:stretch>
        </p:blipFill>
        <p:spPr bwMode="auto">
          <a:xfrm>
            <a:off x="304800" y="971550"/>
            <a:ext cx="8277225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10000" y="457200"/>
            <a:ext cx="3289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13 lbs removed from 2003 2012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l="4738" t="15348" b="11751"/>
          <a:stretch>
            <a:fillRect/>
          </a:stretch>
        </p:blipFill>
        <p:spPr bwMode="auto">
          <a:xfrm>
            <a:off x="0" y="609600"/>
            <a:ext cx="9191625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Arrow Connector 3"/>
          <p:cNvCxnSpPr/>
          <p:nvPr/>
        </p:nvCxnSpPr>
        <p:spPr>
          <a:xfrm flipH="1">
            <a:off x="4419600" y="1752600"/>
            <a:ext cx="1981200" cy="381000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l="8687" t="14388" r="27345" b="9832"/>
          <a:stretch>
            <a:fillRect/>
          </a:stretch>
        </p:blipFill>
        <p:spPr bwMode="auto">
          <a:xfrm>
            <a:off x="914400" y="152400"/>
            <a:ext cx="61722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4738" t="16307" r="1283"/>
          <a:stretch>
            <a:fillRect/>
          </a:stretch>
        </p:blipFill>
        <p:spPr bwMode="auto">
          <a:xfrm>
            <a:off x="0" y="209550"/>
            <a:ext cx="9067800" cy="664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4738" t="14388" r="2863"/>
          <a:stretch>
            <a:fillRect/>
          </a:stretch>
        </p:blipFill>
        <p:spPr bwMode="auto">
          <a:xfrm>
            <a:off x="152400" y="57150"/>
            <a:ext cx="8915400" cy="680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3949" t="19185" r="5232" b="4077"/>
          <a:stretch>
            <a:fillRect/>
          </a:stretch>
        </p:blipFill>
        <p:spPr bwMode="auto">
          <a:xfrm>
            <a:off x="152400" y="228600"/>
            <a:ext cx="8763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48825" cy="794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0"/>
            <a:ext cx="7848600" cy="6324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4738" t="14388"/>
          <a:stretch>
            <a:fillRect/>
          </a:stretch>
        </p:blipFill>
        <p:spPr bwMode="auto">
          <a:xfrm>
            <a:off x="0" y="57150"/>
            <a:ext cx="9191625" cy="680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6318" t="17266"/>
          <a:stretch>
            <a:fillRect/>
          </a:stretch>
        </p:blipFill>
        <p:spPr bwMode="auto">
          <a:xfrm>
            <a:off x="228600" y="285750"/>
            <a:ext cx="9039225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48825" cy="794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51</Words>
  <Application>Microsoft Office PowerPoint</Application>
  <PresentationFormat>On-screen Show (4:3)</PresentationFormat>
  <Paragraphs>8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US-EPA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Gallagher, Jane</dc:creator>
  <cp:lastModifiedBy>Vera</cp:lastModifiedBy>
  <cp:revision>33</cp:revision>
  <dcterms:created xsi:type="dcterms:W3CDTF">2012-10-16T21:40:28Z</dcterms:created>
  <dcterms:modified xsi:type="dcterms:W3CDTF">2012-10-30T23:28:53Z</dcterms:modified>
</cp:coreProperties>
</file>